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E9E97F-3458-474C-A937-CE93E8DD7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F0CEDB4-2E03-4616-9CCF-D258F803E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EA38629-5ED4-4C22-B3AB-08DDA6FC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2D38-96E7-42CF-B55E-E51C35852543}" type="datetimeFigureOut">
              <a:rPr lang="he-IL" smtClean="0"/>
              <a:t>כ"ו/תשרי/תשפ"ב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95E908C-46CD-4975-B7A4-1D9E2491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B309406-C20D-4FA9-8B72-5636416F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BAE8-4955-4724-A105-D8DF90226F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402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DF28B8-1ED6-40E7-86FB-72B683B2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FA09090-E388-45C1-BC00-7089B5730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301AB00-E173-4C1F-A8B3-E1EBF9DA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2D38-96E7-42CF-B55E-E51C35852543}" type="datetimeFigureOut">
              <a:rPr lang="he-IL" smtClean="0"/>
              <a:t>כ"ו/תשרי/תשפ"ב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AC50682-F1DA-4833-9AA6-5E8B66F8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E2A6A08-8531-47FE-8F29-74E83A05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BAE8-4955-4724-A105-D8DF90226F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929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9D56FD2-49E1-4CEB-AE17-2887C943B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B7A02AD-F8B5-4909-B5EF-6F7DEEA9C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325F2CB-361B-44A8-AFCA-BA69F0C6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2D38-96E7-42CF-B55E-E51C35852543}" type="datetimeFigureOut">
              <a:rPr lang="he-IL" smtClean="0"/>
              <a:t>כ"ו/תשרי/תשפ"ב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759CC01-06DD-4C50-9B14-37C53C4C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90F9C8-9FE0-49ED-8C2D-58922BC6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BAE8-4955-4724-A105-D8DF90226F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067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85BFDF-AD12-430E-B8D1-F9A818DD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01FB70C-17CC-46A9-8471-2808BD1F7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66A09E4-74D9-4EF3-9863-7AFD8EE9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2D38-96E7-42CF-B55E-E51C35852543}" type="datetimeFigureOut">
              <a:rPr lang="he-IL" smtClean="0"/>
              <a:t>כ"ו/תשרי/תשפ"ב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9787F28-94D7-46D7-B9A4-C7FC3EF8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C2FDA66-822A-4495-8A10-0DDF1C1F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BAE8-4955-4724-A105-D8DF90226F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804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807186-019C-4609-B4D2-BEE1612C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7C2D01B-CD5F-4651-8355-435C4B525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4A8F3FF-819F-4F3E-A793-16933B19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2D38-96E7-42CF-B55E-E51C35852543}" type="datetimeFigureOut">
              <a:rPr lang="he-IL" smtClean="0"/>
              <a:t>כ"ו/תשרי/תשפ"ב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911FD5F-939A-4715-822B-1BEB1AFB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9F72849-D87A-421F-8C38-8978ECCB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BAE8-4955-4724-A105-D8DF90226F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132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62FD4A-1A0D-4923-8535-E977E985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8088CD5-9CBE-42E9-BEC3-67B121EC2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6967D20-D423-4FD8-BE3E-E817FFF8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C19C807-0CB2-4DD6-B93D-21BFF8CD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2D38-96E7-42CF-B55E-E51C35852543}" type="datetimeFigureOut">
              <a:rPr lang="he-IL" smtClean="0"/>
              <a:t>כ"ו/תשרי/תשפ"ב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6577873-7062-4BAE-A63A-609C4875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8855349-3C20-4A0F-9A26-8DBA8E38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BAE8-4955-4724-A105-D8DF90226F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520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97C304-0C73-4538-BFB0-BE5F2740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2958FFA-B3A6-4434-87A4-51D858DF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7DB8272-AD7C-44AE-9EAE-FA0D7C58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0E3DAD-8D93-48DE-BBA3-4A0318EB7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46FC033-1FA4-4D3E-849B-439350912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DE4FB33-3EE9-4887-91C3-C8C49EE6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2D38-96E7-42CF-B55E-E51C35852543}" type="datetimeFigureOut">
              <a:rPr lang="he-IL" smtClean="0"/>
              <a:t>כ"ו/תשרי/תשפ"ב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AF35AFC-43C0-430F-BF68-10F02C03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E539623-5BF4-4796-AD0E-32BC794A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BAE8-4955-4724-A105-D8DF90226F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4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1D92CD-F05D-4F8F-89D6-BF1E40FF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F33457A-408C-4D12-B80B-FDF020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2D38-96E7-42CF-B55E-E51C35852543}" type="datetimeFigureOut">
              <a:rPr lang="he-IL" smtClean="0"/>
              <a:t>כ"ו/תשרי/תשפ"ב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48BA213-E4FB-4A61-AF83-2F91A4E8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AEB2578-513D-4CBE-A861-5EA58A6F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BAE8-4955-4724-A105-D8DF90226F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781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A03EDE8-6C94-4AF9-B49F-2988007D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2D38-96E7-42CF-B55E-E51C35852543}" type="datetimeFigureOut">
              <a:rPr lang="he-IL" smtClean="0"/>
              <a:t>כ"ו/תשרי/תשפ"ב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82821F7-1191-4639-853B-378408D8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BA060BA-9CDC-41DF-B83C-88ADEFB8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BAE8-4955-4724-A105-D8DF90226F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433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9EE1FB-88CC-435C-8B42-F2442D9F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6D8DB2-86AD-4558-A29C-D3B8EFAF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40A985E-43C3-4024-8227-DE0BFDCCB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6685BF7-0F71-4A30-BB47-EF0CE272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2D38-96E7-42CF-B55E-E51C35852543}" type="datetimeFigureOut">
              <a:rPr lang="he-IL" smtClean="0"/>
              <a:t>כ"ו/תשרי/תשפ"ב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02C4E2D-A231-422B-993D-85ADA152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692B44A-B259-4332-BD08-BAA26CB7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BAE8-4955-4724-A105-D8DF90226F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657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D31D60-E74B-43F2-9CEE-CE377620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4D90274-1E2B-43EF-878F-2CFE2E5DF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2C8A455-EB5F-4D03-B283-6F5840DA7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FE506E5-8A00-41FC-B29B-58C4D9AC0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2D38-96E7-42CF-B55E-E51C35852543}" type="datetimeFigureOut">
              <a:rPr lang="he-IL" smtClean="0"/>
              <a:t>כ"ו/תשרי/תשפ"ב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B06A929-1FFF-4A46-8F25-2C134300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88ABA70-4DDD-46C4-A191-735DD929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BAE8-4955-4724-A105-D8DF90226F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266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EF32344-37E4-45BD-842C-EB0CA5F9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473CC11-FCB0-4E0E-87AE-9D5CBE198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4BF80E4-96FB-445F-A9C9-DBA330070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2D38-96E7-42CF-B55E-E51C35852543}" type="datetimeFigureOut">
              <a:rPr lang="he-IL" smtClean="0"/>
              <a:t>כ"ו/תשרי/תשפ"ב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A1F0261-5078-4455-8A27-EB55C2786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33F6D40-0DE3-4D0D-B6EB-8E1D534BC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CBAE8-4955-4724-A105-D8DF90226F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193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1190CEAE-1EEE-4E5E-A5B1-74AFCFADE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37"/>
            <a:ext cx="12192000" cy="68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241D1EA-E02D-450D-B639-F2BC59839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6441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8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68EE0BB-00E1-4A7D-BDED-2057B3A1F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1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0453858-8F76-46A9-B0B8-C27E54A0C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00155" cy="68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7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CB33E0D-71B0-42CC-9EDE-73AE599F7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A661400-EAED-4845-A403-947340599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0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7905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מסך רחב</PresentationFormat>
  <Paragraphs>0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ohad.tshwartz@outlook.co.il</dc:creator>
  <cp:lastModifiedBy>ohad.tshwartz@outlook.co.il</cp:lastModifiedBy>
  <cp:revision>1</cp:revision>
  <dcterms:created xsi:type="dcterms:W3CDTF">2021-10-02T19:21:30Z</dcterms:created>
  <dcterms:modified xsi:type="dcterms:W3CDTF">2021-10-02T19:24:39Z</dcterms:modified>
</cp:coreProperties>
</file>